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6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5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0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9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2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98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6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7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3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11/30/2014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3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 what's right, rather than what's Easy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Imagine learning Value 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4596"/>
            <a:ext cx="10062411" cy="706964"/>
          </a:xfrm>
        </p:spPr>
        <p:txBody>
          <a:bodyPr>
            <a:noAutofit/>
          </a:bodyPr>
          <a:lstStyle/>
          <a:p>
            <a:r>
              <a:rPr lang="en-US" b="1" u="sng" dirty="0"/>
              <a:t>What makes it Hard to do something Right?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takes </a:t>
            </a:r>
            <a:r>
              <a:rPr lang="en-US" sz="3600" dirty="0"/>
              <a:t>a long time</a:t>
            </a:r>
          </a:p>
          <a:p>
            <a:r>
              <a:rPr lang="en-US" sz="3600" dirty="0" smtClean="0"/>
              <a:t>have </a:t>
            </a:r>
            <a:r>
              <a:rPr lang="en-US" sz="3600" dirty="0"/>
              <a:t>to collaborate with </a:t>
            </a:r>
            <a:r>
              <a:rPr lang="en-US" sz="3600" dirty="0" smtClean="0"/>
              <a:t>people</a:t>
            </a:r>
          </a:p>
          <a:p>
            <a:pPr lvl="1"/>
            <a:r>
              <a:rPr lang="en-US" sz="3600" dirty="0" smtClean="0"/>
              <a:t>"If </a:t>
            </a:r>
            <a:r>
              <a:rPr lang="en-US" sz="3600" dirty="0"/>
              <a:t>you want something done right, do it yourself</a:t>
            </a:r>
            <a:r>
              <a:rPr lang="en-US" sz="3600" dirty="0" smtClean="0"/>
              <a:t>."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682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orribleboss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474" y="721895"/>
            <a:ext cx="11241052" cy="4606883"/>
          </a:xfrm>
        </p:spPr>
      </p:pic>
    </p:spTree>
    <p:extLst>
      <p:ext uri="{BB962C8B-B14F-4D97-AF65-F5344CB8AC3E}">
        <p14:creationId xmlns:p14="http://schemas.microsoft.com/office/powerpoint/2010/main" val="186502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4596"/>
            <a:ext cx="10062411" cy="706964"/>
          </a:xfrm>
        </p:spPr>
        <p:txBody>
          <a:bodyPr>
            <a:noAutofit/>
          </a:bodyPr>
          <a:lstStyle/>
          <a:p>
            <a:r>
              <a:rPr lang="en-US" b="1" u="sng" dirty="0"/>
              <a:t>What makes it Hard to do something Right?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takes </a:t>
            </a:r>
            <a:r>
              <a:rPr lang="en-US" sz="3600" dirty="0"/>
              <a:t>a long time</a:t>
            </a:r>
          </a:p>
          <a:p>
            <a:r>
              <a:rPr lang="en-US" sz="3600" dirty="0" smtClean="0"/>
              <a:t>have </a:t>
            </a:r>
            <a:r>
              <a:rPr lang="en-US" sz="3600" dirty="0"/>
              <a:t>to collaborate with </a:t>
            </a:r>
            <a:r>
              <a:rPr lang="en-US" sz="3600" dirty="0" smtClean="0"/>
              <a:t>people</a:t>
            </a:r>
          </a:p>
          <a:p>
            <a:pPr lvl="1"/>
            <a:r>
              <a:rPr lang="en-US" sz="3600" dirty="0" smtClean="0"/>
              <a:t>"If </a:t>
            </a:r>
            <a:r>
              <a:rPr lang="en-US" sz="3600" dirty="0"/>
              <a:t>you want something done right, do it yourself."</a:t>
            </a:r>
          </a:p>
          <a:p>
            <a:r>
              <a:rPr lang="en-US" sz="3600" dirty="0" smtClean="0"/>
              <a:t>have </a:t>
            </a:r>
            <a:r>
              <a:rPr lang="en-US" sz="3600" dirty="0"/>
              <a:t>to tell the </a:t>
            </a:r>
            <a:r>
              <a:rPr lang="en-US" sz="3600" dirty="0" smtClean="0"/>
              <a:t>truth</a:t>
            </a:r>
          </a:p>
          <a:p>
            <a:pPr lvl="1"/>
            <a:r>
              <a:rPr lang="en-US" sz="3600" dirty="0" smtClean="0"/>
              <a:t>Integrity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4246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It should be </a:t>
            </a:r>
            <a:r>
              <a:rPr lang="en-US" b="1" u="sng" dirty="0" smtClean="0"/>
              <a:t>Easy for us </a:t>
            </a:r>
            <a:r>
              <a:rPr lang="en-US" b="1" u="sng" dirty="0" smtClean="0"/>
              <a:t>to do what’s Right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593"/>
            <a:ext cx="10515599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Simplify</a:t>
            </a:r>
          </a:p>
        </p:txBody>
      </p:sp>
    </p:spTree>
    <p:extLst>
      <p:ext uri="{BB962C8B-B14F-4D97-AF65-F5344CB8AC3E}">
        <p14:creationId xmlns:p14="http://schemas.microsoft.com/office/powerpoint/2010/main" val="32763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abystep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65125"/>
            <a:ext cx="10515600" cy="5713234"/>
          </a:xfrm>
        </p:spPr>
      </p:pic>
    </p:spTree>
    <p:extLst>
      <p:ext uri="{BB962C8B-B14F-4D97-AF65-F5344CB8AC3E}">
        <p14:creationId xmlns:p14="http://schemas.microsoft.com/office/powerpoint/2010/main" val="288215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It should be Easy to do what’s Right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593"/>
            <a:ext cx="10515599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Simplify</a:t>
            </a:r>
          </a:p>
          <a:p>
            <a:r>
              <a:rPr lang="en-US" sz="3600" dirty="0" smtClean="0"/>
              <a:t>Be humble and seek feedback</a:t>
            </a:r>
          </a:p>
          <a:p>
            <a:r>
              <a:rPr lang="en-US" sz="3600" dirty="0" smtClean="0"/>
              <a:t>Be honest and speak what’s on your mind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764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7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112</Words>
  <Application>Microsoft Office PowerPoint</Application>
  <PresentationFormat>Widescreen</PresentationFormat>
  <Paragraphs>18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Do what's right, rather than what's Easy</vt:lpstr>
      <vt:lpstr>What makes it Hard to do something Right?</vt:lpstr>
      <vt:lpstr>PowerPoint Presentation</vt:lpstr>
      <vt:lpstr>What makes it Hard to do something Right?</vt:lpstr>
      <vt:lpstr>It should be Easy for us to do what’s Right</vt:lpstr>
      <vt:lpstr>PowerPoint Presentation</vt:lpstr>
      <vt:lpstr>It should be Easy to do what’s Right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what's right, rather than what's Easy</dc:title>
  <dc:creator>David Lurth</dc:creator>
  <cp:lastModifiedBy>David Lurth</cp:lastModifiedBy>
  <cp:revision>16</cp:revision>
  <dcterms:created xsi:type="dcterms:W3CDTF">2014-11-30T20:50:51Z</dcterms:created>
  <dcterms:modified xsi:type="dcterms:W3CDTF">2014-12-01T05:24:59Z</dcterms:modified>
</cp:coreProperties>
</file>